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8" r:id="rId1"/>
  </p:sldMasterIdLst>
  <p:sldIdLst>
    <p:sldId id="256" r:id="rId2"/>
    <p:sldId id="257" r:id="rId3"/>
    <p:sldId id="266" r:id="rId4"/>
    <p:sldId id="269" r:id="rId5"/>
    <p:sldId id="258" r:id="rId6"/>
    <p:sldId id="262" r:id="rId7"/>
    <p:sldId id="260" r:id="rId8"/>
    <p:sldId id="261" r:id="rId9"/>
    <p:sldId id="265" r:id="rId10"/>
    <p:sldId id="268" r:id="rId11"/>
    <p:sldId id="264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-727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6B0623-2835-45A9-8D85-F4B5546ABB9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FE62D5-4A18-4FF3-A49B-0E3E996D0453}">
      <dgm:prSet phldrT="[Текст]"/>
      <dgm:spPr/>
      <dgm:t>
        <a:bodyPr/>
        <a:lstStyle/>
        <a:p>
          <a:r>
            <a:rPr lang="ru-RU" dirty="0" smtClean="0"/>
            <a:t>Классное руководство</a:t>
          </a:r>
          <a:endParaRPr lang="ru-RU" dirty="0"/>
        </a:p>
      </dgm:t>
    </dgm:pt>
    <dgm:pt modelId="{A225E364-73B8-445C-A035-62EA1D4DC4C3}" type="parTrans" cxnId="{2A5FB3B3-4C92-43F3-8582-99D28D298033}">
      <dgm:prSet/>
      <dgm:spPr/>
      <dgm:t>
        <a:bodyPr/>
        <a:lstStyle/>
        <a:p>
          <a:endParaRPr lang="ru-RU"/>
        </a:p>
      </dgm:t>
    </dgm:pt>
    <dgm:pt modelId="{E168E5BF-5403-454C-97D8-95F9A313F2A1}" type="sibTrans" cxnId="{2A5FB3B3-4C92-43F3-8582-99D28D298033}">
      <dgm:prSet/>
      <dgm:spPr/>
      <dgm:t>
        <a:bodyPr/>
        <a:lstStyle/>
        <a:p>
          <a:endParaRPr lang="ru-RU"/>
        </a:p>
      </dgm:t>
    </dgm:pt>
    <dgm:pt modelId="{13C45738-6997-4AC3-972B-58DBFC4B88A5}">
      <dgm:prSet phldrT="[Текст]"/>
      <dgm:spPr/>
      <dgm:t>
        <a:bodyPr/>
        <a:lstStyle/>
        <a:p>
          <a:r>
            <a:rPr lang="ru-RU" dirty="0" smtClean="0"/>
            <a:t>Курсы внеурочной деятельности</a:t>
          </a:r>
          <a:endParaRPr lang="ru-RU" dirty="0"/>
        </a:p>
      </dgm:t>
    </dgm:pt>
    <dgm:pt modelId="{469AB134-5F34-4AE8-AF14-35D5DC20636B}" type="parTrans" cxnId="{6FA25D15-6DB2-49AC-93F6-61E33F2B666A}">
      <dgm:prSet/>
      <dgm:spPr/>
      <dgm:t>
        <a:bodyPr/>
        <a:lstStyle/>
        <a:p>
          <a:endParaRPr lang="ru-RU"/>
        </a:p>
      </dgm:t>
    </dgm:pt>
    <dgm:pt modelId="{5D946F79-E4A9-438A-95AB-ED81DB9A41A8}" type="sibTrans" cxnId="{6FA25D15-6DB2-49AC-93F6-61E33F2B666A}">
      <dgm:prSet/>
      <dgm:spPr/>
      <dgm:t>
        <a:bodyPr/>
        <a:lstStyle/>
        <a:p>
          <a:endParaRPr lang="ru-RU"/>
        </a:p>
      </dgm:t>
    </dgm:pt>
    <dgm:pt modelId="{A77BB7CC-B1E3-407A-9828-AEA5F5DE96B2}">
      <dgm:prSet phldrT="[Текст]"/>
      <dgm:spPr/>
      <dgm:t>
        <a:bodyPr/>
        <a:lstStyle/>
        <a:p>
          <a:r>
            <a:rPr lang="ru-RU" dirty="0" smtClean="0"/>
            <a:t>Самоуправление</a:t>
          </a:r>
          <a:endParaRPr lang="ru-RU" dirty="0"/>
        </a:p>
      </dgm:t>
    </dgm:pt>
    <dgm:pt modelId="{63450CF3-FD6C-4AE1-A8C8-25ADDC1E71D1}" type="parTrans" cxnId="{6BDB602B-22CF-455B-A9D7-61BAFEB4AC40}">
      <dgm:prSet/>
      <dgm:spPr/>
      <dgm:t>
        <a:bodyPr/>
        <a:lstStyle/>
        <a:p>
          <a:endParaRPr lang="ru-RU"/>
        </a:p>
      </dgm:t>
    </dgm:pt>
    <dgm:pt modelId="{0B07CCFE-FB38-47A8-A735-86D5BE5E1F83}" type="sibTrans" cxnId="{6BDB602B-22CF-455B-A9D7-61BAFEB4AC40}">
      <dgm:prSet/>
      <dgm:spPr/>
      <dgm:t>
        <a:bodyPr/>
        <a:lstStyle/>
        <a:p>
          <a:endParaRPr lang="ru-RU"/>
        </a:p>
      </dgm:t>
    </dgm:pt>
    <dgm:pt modelId="{F533C9EC-A9D0-479C-8135-2E251ABF8859}">
      <dgm:prSet phldrT="[Текст]"/>
      <dgm:spPr/>
      <dgm:t>
        <a:bodyPr/>
        <a:lstStyle/>
        <a:p>
          <a:r>
            <a:rPr lang="ru-RU" dirty="0" smtClean="0"/>
            <a:t>Профориентация</a:t>
          </a:r>
          <a:endParaRPr lang="ru-RU" dirty="0"/>
        </a:p>
      </dgm:t>
    </dgm:pt>
    <dgm:pt modelId="{C7EFE192-879D-4D0A-928A-EB74D3DCF6D5}" type="parTrans" cxnId="{8C0A4290-E232-4315-A89C-BBD5056759F2}">
      <dgm:prSet/>
      <dgm:spPr/>
      <dgm:t>
        <a:bodyPr/>
        <a:lstStyle/>
        <a:p>
          <a:endParaRPr lang="ru-RU"/>
        </a:p>
      </dgm:t>
    </dgm:pt>
    <dgm:pt modelId="{5CC62458-9D74-4B9F-BF49-039C0846A114}" type="sibTrans" cxnId="{8C0A4290-E232-4315-A89C-BBD5056759F2}">
      <dgm:prSet/>
      <dgm:spPr/>
      <dgm:t>
        <a:bodyPr/>
        <a:lstStyle/>
        <a:p>
          <a:endParaRPr lang="ru-RU"/>
        </a:p>
      </dgm:t>
    </dgm:pt>
    <dgm:pt modelId="{E89D96FA-AEEB-48AF-BD39-27BACF86AE16}">
      <dgm:prSet phldrT="[Текст]"/>
      <dgm:spPr/>
      <dgm:t>
        <a:bodyPr/>
        <a:lstStyle/>
        <a:p>
          <a:r>
            <a:rPr lang="ru-RU" dirty="0" smtClean="0"/>
            <a:t>Школьный урок</a:t>
          </a:r>
          <a:endParaRPr lang="ru-RU" dirty="0"/>
        </a:p>
      </dgm:t>
    </dgm:pt>
    <dgm:pt modelId="{853492AF-0FD3-4847-9560-76457F4208DD}" type="parTrans" cxnId="{9F52F22A-73CE-4471-8B8A-9DDBF2AF4478}">
      <dgm:prSet/>
      <dgm:spPr/>
      <dgm:t>
        <a:bodyPr/>
        <a:lstStyle/>
        <a:p>
          <a:endParaRPr lang="ru-RU"/>
        </a:p>
      </dgm:t>
    </dgm:pt>
    <dgm:pt modelId="{BA884B2B-61F5-4BCF-B0D9-2DA6C0A3C22F}" type="sibTrans" cxnId="{9F52F22A-73CE-4471-8B8A-9DDBF2AF4478}">
      <dgm:prSet/>
      <dgm:spPr/>
      <dgm:t>
        <a:bodyPr/>
        <a:lstStyle/>
        <a:p>
          <a:endParaRPr lang="ru-RU"/>
        </a:p>
      </dgm:t>
    </dgm:pt>
    <dgm:pt modelId="{A84E3E04-6E1B-4108-AA93-93A95FB14C0D}">
      <dgm:prSet phldrT="[Текст]"/>
      <dgm:spPr/>
      <dgm:t>
        <a:bodyPr/>
        <a:lstStyle/>
        <a:p>
          <a:r>
            <a:rPr lang="ru-RU" dirty="0" smtClean="0"/>
            <a:t>Работа с родителями</a:t>
          </a:r>
          <a:endParaRPr lang="ru-RU" dirty="0"/>
        </a:p>
      </dgm:t>
    </dgm:pt>
    <dgm:pt modelId="{6CE9BBE6-9AB9-4122-BD10-150BC5587F2D}" type="parTrans" cxnId="{0A230337-BD8C-4195-814E-8EC922C7A5A4}">
      <dgm:prSet/>
      <dgm:spPr/>
      <dgm:t>
        <a:bodyPr/>
        <a:lstStyle/>
        <a:p>
          <a:endParaRPr lang="ru-RU"/>
        </a:p>
      </dgm:t>
    </dgm:pt>
    <dgm:pt modelId="{64E80C1F-016F-49AB-BEAE-4B38E9ADF80E}" type="sibTrans" cxnId="{0A230337-BD8C-4195-814E-8EC922C7A5A4}">
      <dgm:prSet/>
      <dgm:spPr/>
      <dgm:t>
        <a:bodyPr/>
        <a:lstStyle/>
        <a:p>
          <a:endParaRPr lang="ru-RU"/>
        </a:p>
      </dgm:t>
    </dgm:pt>
    <dgm:pt modelId="{C9C22535-6861-490F-9C98-2DDDA83DAF4D}" type="pres">
      <dgm:prSet presAssocID="{5B6B0623-2835-45A9-8D85-F4B5546ABB9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270B133-325A-474F-B3AB-506C1AA779E8}" type="pres">
      <dgm:prSet presAssocID="{99FE62D5-4A18-4FF3-A49B-0E3E996D0453}" presName="vertOne" presStyleCnt="0"/>
      <dgm:spPr/>
    </dgm:pt>
    <dgm:pt modelId="{4ADB4BA3-1D2F-4D31-89EE-E5F0FA6DA888}" type="pres">
      <dgm:prSet presAssocID="{99FE62D5-4A18-4FF3-A49B-0E3E996D045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ED0B9B-FB21-4F03-8426-3F1641D05C2E}" type="pres">
      <dgm:prSet presAssocID="{99FE62D5-4A18-4FF3-A49B-0E3E996D0453}" presName="parTransOne" presStyleCnt="0"/>
      <dgm:spPr/>
    </dgm:pt>
    <dgm:pt modelId="{3235B94C-51F5-48A4-AB8E-3D993BA07EA9}" type="pres">
      <dgm:prSet presAssocID="{99FE62D5-4A18-4FF3-A49B-0E3E996D0453}" presName="horzOne" presStyleCnt="0"/>
      <dgm:spPr/>
    </dgm:pt>
    <dgm:pt modelId="{A4F3ED37-9A5D-4B26-A1C1-33DDF5BC5264}" type="pres">
      <dgm:prSet presAssocID="{13C45738-6997-4AC3-972B-58DBFC4B88A5}" presName="vertTwo" presStyleCnt="0"/>
      <dgm:spPr/>
    </dgm:pt>
    <dgm:pt modelId="{5CCA74D7-C6A8-4D36-A6F4-A9BECA12BA9F}" type="pres">
      <dgm:prSet presAssocID="{13C45738-6997-4AC3-972B-58DBFC4B88A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565D51-2DE5-40F2-8F9D-FF5EF5A90827}" type="pres">
      <dgm:prSet presAssocID="{13C45738-6997-4AC3-972B-58DBFC4B88A5}" presName="parTransTwo" presStyleCnt="0"/>
      <dgm:spPr/>
    </dgm:pt>
    <dgm:pt modelId="{A5F3C6C2-7A8C-4BE2-BFA1-7A7E39B24C5C}" type="pres">
      <dgm:prSet presAssocID="{13C45738-6997-4AC3-972B-58DBFC4B88A5}" presName="horzTwo" presStyleCnt="0"/>
      <dgm:spPr/>
    </dgm:pt>
    <dgm:pt modelId="{25C02FAC-7047-44C7-97DE-76923393567E}" type="pres">
      <dgm:prSet presAssocID="{A77BB7CC-B1E3-407A-9828-AEA5F5DE96B2}" presName="vertThree" presStyleCnt="0"/>
      <dgm:spPr/>
    </dgm:pt>
    <dgm:pt modelId="{105990F9-2BC4-429D-85FF-21A950CF4D60}" type="pres">
      <dgm:prSet presAssocID="{A77BB7CC-B1E3-407A-9828-AEA5F5DE96B2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E0EC31-C58E-4744-B735-AA0585E1428A}" type="pres">
      <dgm:prSet presAssocID="{A77BB7CC-B1E3-407A-9828-AEA5F5DE96B2}" presName="horzThree" presStyleCnt="0"/>
      <dgm:spPr/>
    </dgm:pt>
    <dgm:pt modelId="{C673F43A-7EAE-49FD-B070-79CB49C3690A}" type="pres">
      <dgm:prSet presAssocID="{0B07CCFE-FB38-47A8-A735-86D5BE5E1F83}" presName="sibSpaceThree" presStyleCnt="0"/>
      <dgm:spPr/>
    </dgm:pt>
    <dgm:pt modelId="{C23F05F8-575D-4C4F-A31F-FE31035D2C12}" type="pres">
      <dgm:prSet presAssocID="{F533C9EC-A9D0-479C-8135-2E251ABF8859}" presName="vertThree" presStyleCnt="0"/>
      <dgm:spPr/>
    </dgm:pt>
    <dgm:pt modelId="{653D01D4-2C01-4D7C-8C38-38246AE72CDF}" type="pres">
      <dgm:prSet presAssocID="{F533C9EC-A9D0-479C-8135-2E251ABF8859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0A4133-435E-4AE2-A1A5-9A61B742DCDF}" type="pres">
      <dgm:prSet presAssocID="{F533C9EC-A9D0-479C-8135-2E251ABF8859}" presName="horzThree" presStyleCnt="0"/>
      <dgm:spPr/>
    </dgm:pt>
    <dgm:pt modelId="{BB38BE8E-3B73-4FF8-A2B2-21A4A6DC2765}" type="pres">
      <dgm:prSet presAssocID="{5D946F79-E4A9-438A-95AB-ED81DB9A41A8}" presName="sibSpaceTwo" presStyleCnt="0"/>
      <dgm:spPr/>
    </dgm:pt>
    <dgm:pt modelId="{C82C5D12-6C29-4FAC-9FE1-618206688B21}" type="pres">
      <dgm:prSet presAssocID="{E89D96FA-AEEB-48AF-BD39-27BACF86AE16}" presName="vertTwo" presStyleCnt="0"/>
      <dgm:spPr/>
    </dgm:pt>
    <dgm:pt modelId="{7AEA46FA-6669-4B0C-B0FC-46102B85137A}" type="pres">
      <dgm:prSet presAssocID="{E89D96FA-AEEB-48AF-BD39-27BACF86AE1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44E714-A67D-48DF-94A0-DADCEFE10180}" type="pres">
      <dgm:prSet presAssocID="{E89D96FA-AEEB-48AF-BD39-27BACF86AE16}" presName="parTransTwo" presStyleCnt="0"/>
      <dgm:spPr/>
    </dgm:pt>
    <dgm:pt modelId="{16845D61-EA54-48C7-BCAF-67E27C7689EC}" type="pres">
      <dgm:prSet presAssocID="{E89D96FA-AEEB-48AF-BD39-27BACF86AE16}" presName="horzTwo" presStyleCnt="0"/>
      <dgm:spPr/>
    </dgm:pt>
    <dgm:pt modelId="{3F9A6C50-C2C6-488D-B83D-4221A8991134}" type="pres">
      <dgm:prSet presAssocID="{A84E3E04-6E1B-4108-AA93-93A95FB14C0D}" presName="vertThree" presStyleCnt="0"/>
      <dgm:spPr/>
    </dgm:pt>
    <dgm:pt modelId="{3EEB7E0C-93C9-4752-8DD4-EF060AFEBB39}" type="pres">
      <dgm:prSet presAssocID="{A84E3E04-6E1B-4108-AA93-93A95FB14C0D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5B23C4-D496-4959-82F2-D30AB2E4E260}" type="pres">
      <dgm:prSet presAssocID="{A84E3E04-6E1B-4108-AA93-93A95FB14C0D}" presName="horzThree" presStyleCnt="0"/>
      <dgm:spPr/>
    </dgm:pt>
  </dgm:ptLst>
  <dgm:cxnLst>
    <dgm:cxn modelId="{9F52F22A-73CE-4471-8B8A-9DDBF2AF4478}" srcId="{99FE62D5-4A18-4FF3-A49B-0E3E996D0453}" destId="{E89D96FA-AEEB-48AF-BD39-27BACF86AE16}" srcOrd="1" destOrd="0" parTransId="{853492AF-0FD3-4847-9560-76457F4208DD}" sibTransId="{BA884B2B-61F5-4BCF-B0D9-2DA6C0A3C22F}"/>
    <dgm:cxn modelId="{2A5FB3B3-4C92-43F3-8582-99D28D298033}" srcId="{5B6B0623-2835-45A9-8D85-F4B5546ABB9D}" destId="{99FE62D5-4A18-4FF3-A49B-0E3E996D0453}" srcOrd="0" destOrd="0" parTransId="{A225E364-73B8-445C-A035-62EA1D4DC4C3}" sibTransId="{E168E5BF-5403-454C-97D8-95F9A313F2A1}"/>
    <dgm:cxn modelId="{D6BBD429-2C7A-410A-8BB1-D05B78012212}" type="presOf" srcId="{A84E3E04-6E1B-4108-AA93-93A95FB14C0D}" destId="{3EEB7E0C-93C9-4752-8DD4-EF060AFEBB39}" srcOrd="0" destOrd="0" presId="urn:microsoft.com/office/officeart/2005/8/layout/hierarchy4"/>
    <dgm:cxn modelId="{0A230337-BD8C-4195-814E-8EC922C7A5A4}" srcId="{E89D96FA-AEEB-48AF-BD39-27BACF86AE16}" destId="{A84E3E04-6E1B-4108-AA93-93A95FB14C0D}" srcOrd="0" destOrd="0" parTransId="{6CE9BBE6-9AB9-4122-BD10-150BC5587F2D}" sibTransId="{64E80C1F-016F-49AB-BEAE-4B38E9ADF80E}"/>
    <dgm:cxn modelId="{6BDB602B-22CF-455B-A9D7-61BAFEB4AC40}" srcId="{13C45738-6997-4AC3-972B-58DBFC4B88A5}" destId="{A77BB7CC-B1E3-407A-9828-AEA5F5DE96B2}" srcOrd="0" destOrd="0" parTransId="{63450CF3-FD6C-4AE1-A8C8-25ADDC1E71D1}" sibTransId="{0B07CCFE-FB38-47A8-A735-86D5BE5E1F83}"/>
    <dgm:cxn modelId="{54FEDBF1-D0C5-4E7E-9941-F96729BBB78B}" type="presOf" srcId="{E89D96FA-AEEB-48AF-BD39-27BACF86AE16}" destId="{7AEA46FA-6669-4B0C-B0FC-46102B85137A}" srcOrd="0" destOrd="0" presId="urn:microsoft.com/office/officeart/2005/8/layout/hierarchy4"/>
    <dgm:cxn modelId="{8C0A4290-E232-4315-A89C-BBD5056759F2}" srcId="{13C45738-6997-4AC3-972B-58DBFC4B88A5}" destId="{F533C9EC-A9D0-479C-8135-2E251ABF8859}" srcOrd="1" destOrd="0" parTransId="{C7EFE192-879D-4D0A-928A-EB74D3DCF6D5}" sibTransId="{5CC62458-9D74-4B9F-BF49-039C0846A114}"/>
    <dgm:cxn modelId="{6FA25D15-6DB2-49AC-93F6-61E33F2B666A}" srcId="{99FE62D5-4A18-4FF3-A49B-0E3E996D0453}" destId="{13C45738-6997-4AC3-972B-58DBFC4B88A5}" srcOrd="0" destOrd="0" parTransId="{469AB134-5F34-4AE8-AF14-35D5DC20636B}" sibTransId="{5D946F79-E4A9-438A-95AB-ED81DB9A41A8}"/>
    <dgm:cxn modelId="{6F7B6264-6EAA-499C-BDB3-5A1E249E0B7E}" type="presOf" srcId="{99FE62D5-4A18-4FF3-A49B-0E3E996D0453}" destId="{4ADB4BA3-1D2F-4D31-89EE-E5F0FA6DA888}" srcOrd="0" destOrd="0" presId="urn:microsoft.com/office/officeart/2005/8/layout/hierarchy4"/>
    <dgm:cxn modelId="{838DB448-82E9-433A-A83E-019986590058}" type="presOf" srcId="{5B6B0623-2835-45A9-8D85-F4B5546ABB9D}" destId="{C9C22535-6861-490F-9C98-2DDDA83DAF4D}" srcOrd="0" destOrd="0" presId="urn:microsoft.com/office/officeart/2005/8/layout/hierarchy4"/>
    <dgm:cxn modelId="{0B664880-5389-4F66-B5EA-C7A5BC2C7C7B}" type="presOf" srcId="{13C45738-6997-4AC3-972B-58DBFC4B88A5}" destId="{5CCA74D7-C6A8-4D36-A6F4-A9BECA12BA9F}" srcOrd="0" destOrd="0" presId="urn:microsoft.com/office/officeart/2005/8/layout/hierarchy4"/>
    <dgm:cxn modelId="{E5685434-DCB6-424D-B0D5-53A39BBCDAAB}" type="presOf" srcId="{A77BB7CC-B1E3-407A-9828-AEA5F5DE96B2}" destId="{105990F9-2BC4-429D-85FF-21A950CF4D60}" srcOrd="0" destOrd="0" presId="urn:microsoft.com/office/officeart/2005/8/layout/hierarchy4"/>
    <dgm:cxn modelId="{A7FE1DAC-3BFE-454A-B75F-49ACBC73A959}" type="presOf" srcId="{F533C9EC-A9D0-479C-8135-2E251ABF8859}" destId="{653D01D4-2C01-4D7C-8C38-38246AE72CDF}" srcOrd="0" destOrd="0" presId="urn:microsoft.com/office/officeart/2005/8/layout/hierarchy4"/>
    <dgm:cxn modelId="{9F1F3C85-17E9-4E5B-86D9-B08030461FED}" type="presParOf" srcId="{C9C22535-6861-490F-9C98-2DDDA83DAF4D}" destId="{0270B133-325A-474F-B3AB-506C1AA779E8}" srcOrd="0" destOrd="0" presId="urn:microsoft.com/office/officeart/2005/8/layout/hierarchy4"/>
    <dgm:cxn modelId="{D57DA52A-EE7C-4653-B55C-BEE6F2375785}" type="presParOf" srcId="{0270B133-325A-474F-B3AB-506C1AA779E8}" destId="{4ADB4BA3-1D2F-4D31-89EE-E5F0FA6DA888}" srcOrd="0" destOrd="0" presId="urn:microsoft.com/office/officeart/2005/8/layout/hierarchy4"/>
    <dgm:cxn modelId="{399BBB49-7D4B-44B2-8F0D-6946F651F16D}" type="presParOf" srcId="{0270B133-325A-474F-B3AB-506C1AA779E8}" destId="{C9ED0B9B-FB21-4F03-8426-3F1641D05C2E}" srcOrd="1" destOrd="0" presId="urn:microsoft.com/office/officeart/2005/8/layout/hierarchy4"/>
    <dgm:cxn modelId="{764B1EF4-F27E-4D2F-867A-3C062CB09643}" type="presParOf" srcId="{0270B133-325A-474F-B3AB-506C1AA779E8}" destId="{3235B94C-51F5-48A4-AB8E-3D993BA07EA9}" srcOrd="2" destOrd="0" presId="urn:microsoft.com/office/officeart/2005/8/layout/hierarchy4"/>
    <dgm:cxn modelId="{83C70C67-830C-4492-85B1-03172DA2C43E}" type="presParOf" srcId="{3235B94C-51F5-48A4-AB8E-3D993BA07EA9}" destId="{A4F3ED37-9A5D-4B26-A1C1-33DDF5BC5264}" srcOrd="0" destOrd="0" presId="urn:microsoft.com/office/officeart/2005/8/layout/hierarchy4"/>
    <dgm:cxn modelId="{C31A1C2A-CCD8-42E9-8AC4-02FF6AC1025F}" type="presParOf" srcId="{A4F3ED37-9A5D-4B26-A1C1-33DDF5BC5264}" destId="{5CCA74D7-C6A8-4D36-A6F4-A9BECA12BA9F}" srcOrd="0" destOrd="0" presId="urn:microsoft.com/office/officeart/2005/8/layout/hierarchy4"/>
    <dgm:cxn modelId="{02C17061-23D1-44AC-8382-D40DE0E85809}" type="presParOf" srcId="{A4F3ED37-9A5D-4B26-A1C1-33DDF5BC5264}" destId="{D5565D51-2DE5-40F2-8F9D-FF5EF5A90827}" srcOrd="1" destOrd="0" presId="urn:microsoft.com/office/officeart/2005/8/layout/hierarchy4"/>
    <dgm:cxn modelId="{F8B5DCE4-A505-4AAB-8A25-49699976F874}" type="presParOf" srcId="{A4F3ED37-9A5D-4B26-A1C1-33DDF5BC5264}" destId="{A5F3C6C2-7A8C-4BE2-BFA1-7A7E39B24C5C}" srcOrd="2" destOrd="0" presId="urn:microsoft.com/office/officeart/2005/8/layout/hierarchy4"/>
    <dgm:cxn modelId="{2AD979E0-39C9-4272-B5D1-E13F671CB87D}" type="presParOf" srcId="{A5F3C6C2-7A8C-4BE2-BFA1-7A7E39B24C5C}" destId="{25C02FAC-7047-44C7-97DE-76923393567E}" srcOrd="0" destOrd="0" presId="urn:microsoft.com/office/officeart/2005/8/layout/hierarchy4"/>
    <dgm:cxn modelId="{2CBCAFB5-C056-419C-8068-40E9BF027765}" type="presParOf" srcId="{25C02FAC-7047-44C7-97DE-76923393567E}" destId="{105990F9-2BC4-429D-85FF-21A950CF4D60}" srcOrd="0" destOrd="0" presId="urn:microsoft.com/office/officeart/2005/8/layout/hierarchy4"/>
    <dgm:cxn modelId="{02495A6F-4A04-4B3B-AF4D-A5F117FD7FC3}" type="presParOf" srcId="{25C02FAC-7047-44C7-97DE-76923393567E}" destId="{87E0EC31-C58E-4744-B735-AA0585E1428A}" srcOrd="1" destOrd="0" presId="urn:microsoft.com/office/officeart/2005/8/layout/hierarchy4"/>
    <dgm:cxn modelId="{A2A1C23E-AB89-41E3-B41E-175130AAEE30}" type="presParOf" srcId="{A5F3C6C2-7A8C-4BE2-BFA1-7A7E39B24C5C}" destId="{C673F43A-7EAE-49FD-B070-79CB49C3690A}" srcOrd="1" destOrd="0" presId="urn:microsoft.com/office/officeart/2005/8/layout/hierarchy4"/>
    <dgm:cxn modelId="{C6C5B73B-AC97-4E64-BE06-892887D35D59}" type="presParOf" srcId="{A5F3C6C2-7A8C-4BE2-BFA1-7A7E39B24C5C}" destId="{C23F05F8-575D-4C4F-A31F-FE31035D2C12}" srcOrd="2" destOrd="0" presId="urn:microsoft.com/office/officeart/2005/8/layout/hierarchy4"/>
    <dgm:cxn modelId="{A006CD4A-3AD6-4190-9941-01837BA99DFC}" type="presParOf" srcId="{C23F05F8-575D-4C4F-A31F-FE31035D2C12}" destId="{653D01D4-2C01-4D7C-8C38-38246AE72CDF}" srcOrd="0" destOrd="0" presId="urn:microsoft.com/office/officeart/2005/8/layout/hierarchy4"/>
    <dgm:cxn modelId="{67509EFA-3BB4-4257-B642-E80ED3FDC26D}" type="presParOf" srcId="{C23F05F8-575D-4C4F-A31F-FE31035D2C12}" destId="{5B0A4133-435E-4AE2-A1A5-9A61B742DCDF}" srcOrd="1" destOrd="0" presId="urn:microsoft.com/office/officeart/2005/8/layout/hierarchy4"/>
    <dgm:cxn modelId="{1DD0FD2E-465C-4DC0-A7EC-7B331F211876}" type="presParOf" srcId="{3235B94C-51F5-48A4-AB8E-3D993BA07EA9}" destId="{BB38BE8E-3B73-4FF8-A2B2-21A4A6DC2765}" srcOrd="1" destOrd="0" presId="urn:microsoft.com/office/officeart/2005/8/layout/hierarchy4"/>
    <dgm:cxn modelId="{5C32C7EE-0517-44E8-8A6A-A05B65B07C05}" type="presParOf" srcId="{3235B94C-51F5-48A4-AB8E-3D993BA07EA9}" destId="{C82C5D12-6C29-4FAC-9FE1-618206688B21}" srcOrd="2" destOrd="0" presId="urn:microsoft.com/office/officeart/2005/8/layout/hierarchy4"/>
    <dgm:cxn modelId="{2DFC254A-166D-4FF1-A140-AD099923C509}" type="presParOf" srcId="{C82C5D12-6C29-4FAC-9FE1-618206688B21}" destId="{7AEA46FA-6669-4B0C-B0FC-46102B85137A}" srcOrd="0" destOrd="0" presId="urn:microsoft.com/office/officeart/2005/8/layout/hierarchy4"/>
    <dgm:cxn modelId="{110FF5A2-32D1-4837-A94C-F220762A2FA6}" type="presParOf" srcId="{C82C5D12-6C29-4FAC-9FE1-618206688B21}" destId="{5444E714-A67D-48DF-94A0-DADCEFE10180}" srcOrd="1" destOrd="0" presId="urn:microsoft.com/office/officeart/2005/8/layout/hierarchy4"/>
    <dgm:cxn modelId="{64861A03-A864-40F3-A439-B4AB18A654BB}" type="presParOf" srcId="{C82C5D12-6C29-4FAC-9FE1-618206688B21}" destId="{16845D61-EA54-48C7-BCAF-67E27C7689EC}" srcOrd="2" destOrd="0" presId="urn:microsoft.com/office/officeart/2005/8/layout/hierarchy4"/>
    <dgm:cxn modelId="{068B4822-6FE8-4187-8093-63267C3B46FB}" type="presParOf" srcId="{16845D61-EA54-48C7-BCAF-67E27C7689EC}" destId="{3F9A6C50-C2C6-488D-B83D-4221A8991134}" srcOrd="0" destOrd="0" presId="urn:microsoft.com/office/officeart/2005/8/layout/hierarchy4"/>
    <dgm:cxn modelId="{D0662B15-6FCF-471C-9D68-315DC7006E14}" type="presParOf" srcId="{3F9A6C50-C2C6-488D-B83D-4221A8991134}" destId="{3EEB7E0C-93C9-4752-8DD4-EF060AFEBB39}" srcOrd="0" destOrd="0" presId="urn:microsoft.com/office/officeart/2005/8/layout/hierarchy4"/>
    <dgm:cxn modelId="{F32C8046-663D-4208-825C-5BA6973A8CFA}" type="presParOf" srcId="{3F9A6C50-C2C6-488D-B83D-4221A8991134}" destId="{CC5B23C4-D496-4959-82F2-D30AB2E4E26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E03381-1D22-4D4E-A4E6-786A3474F5B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2A81C3-BAAF-4BC0-B2FF-842CD86B11A4}">
      <dgm:prSet phldrT="[Текст]"/>
      <dgm:spPr/>
      <dgm:t>
        <a:bodyPr/>
        <a:lstStyle/>
        <a:p>
          <a:r>
            <a:rPr lang="ru-RU" dirty="0" smtClean="0"/>
            <a:t>Ключевые общешкольные дела</a:t>
          </a:r>
          <a:endParaRPr lang="ru-RU" dirty="0"/>
        </a:p>
      </dgm:t>
    </dgm:pt>
    <dgm:pt modelId="{EFCB13F6-E09B-4123-854F-EB9229E74F8D}" type="parTrans" cxnId="{D01B6013-08D5-4BEF-9AB5-5821A94CD058}">
      <dgm:prSet/>
      <dgm:spPr/>
      <dgm:t>
        <a:bodyPr/>
        <a:lstStyle/>
        <a:p>
          <a:endParaRPr lang="ru-RU"/>
        </a:p>
      </dgm:t>
    </dgm:pt>
    <dgm:pt modelId="{E67DA8BE-1229-4A96-8A21-7452B23CC92E}" type="sibTrans" cxnId="{D01B6013-08D5-4BEF-9AB5-5821A94CD058}">
      <dgm:prSet/>
      <dgm:spPr/>
      <dgm:t>
        <a:bodyPr/>
        <a:lstStyle/>
        <a:p>
          <a:endParaRPr lang="ru-RU"/>
        </a:p>
      </dgm:t>
    </dgm:pt>
    <dgm:pt modelId="{BCF1A26A-9F99-4031-847B-B7DBAC2867D3}">
      <dgm:prSet phldrT="[Текст]"/>
      <dgm:spPr/>
      <dgm:t>
        <a:bodyPr/>
        <a:lstStyle/>
        <a:p>
          <a:r>
            <a:rPr lang="ru-RU" dirty="0" smtClean="0"/>
            <a:t>Детские общественные организации</a:t>
          </a:r>
          <a:endParaRPr lang="ru-RU" dirty="0"/>
        </a:p>
      </dgm:t>
    </dgm:pt>
    <dgm:pt modelId="{D33E67D3-1E07-4414-BB44-E5C88B0848C7}" type="parTrans" cxnId="{0E8EAB4C-6BD3-46FF-BC17-EA1366970DAD}">
      <dgm:prSet/>
      <dgm:spPr/>
      <dgm:t>
        <a:bodyPr/>
        <a:lstStyle/>
        <a:p>
          <a:endParaRPr lang="ru-RU"/>
        </a:p>
      </dgm:t>
    </dgm:pt>
    <dgm:pt modelId="{F749E9D6-A4E3-48AC-852A-AA0D2BC53FE5}" type="sibTrans" cxnId="{0E8EAB4C-6BD3-46FF-BC17-EA1366970DAD}">
      <dgm:prSet/>
      <dgm:spPr/>
      <dgm:t>
        <a:bodyPr/>
        <a:lstStyle/>
        <a:p>
          <a:endParaRPr lang="ru-RU"/>
        </a:p>
      </dgm:t>
    </dgm:pt>
    <dgm:pt modelId="{C9E24A49-0D50-4EA7-9957-C37386D6F31E}">
      <dgm:prSet phldrT="[Текст]"/>
      <dgm:spPr/>
      <dgm:t>
        <a:bodyPr/>
        <a:lstStyle/>
        <a:p>
          <a:r>
            <a:rPr lang="ru-RU" dirty="0" smtClean="0"/>
            <a:t>Экскурсии, экспедиции, походы</a:t>
          </a:r>
          <a:endParaRPr lang="ru-RU" dirty="0"/>
        </a:p>
      </dgm:t>
    </dgm:pt>
    <dgm:pt modelId="{20ADBC82-A6E8-42E1-8705-E3CD7FAC14EB}" type="parTrans" cxnId="{A27C1EFD-2E04-4712-891E-0D62AC96FF47}">
      <dgm:prSet/>
      <dgm:spPr/>
      <dgm:t>
        <a:bodyPr/>
        <a:lstStyle/>
        <a:p>
          <a:endParaRPr lang="ru-RU"/>
        </a:p>
      </dgm:t>
    </dgm:pt>
    <dgm:pt modelId="{515B9D9C-E7A2-450B-8036-EE3E282C37A8}" type="sibTrans" cxnId="{A27C1EFD-2E04-4712-891E-0D62AC96FF47}">
      <dgm:prSet/>
      <dgm:spPr/>
      <dgm:t>
        <a:bodyPr/>
        <a:lstStyle/>
        <a:p>
          <a:endParaRPr lang="ru-RU"/>
        </a:p>
      </dgm:t>
    </dgm:pt>
    <dgm:pt modelId="{066775BF-2E31-4142-8735-5F9AAA9D67D1}">
      <dgm:prSet phldrT="[Текст]"/>
      <dgm:spPr/>
      <dgm:t>
        <a:bodyPr/>
        <a:lstStyle/>
        <a:p>
          <a:r>
            <a:rPr lang="ru-RU" dirty="0" smtClean="0"/>
            <a:t>Школьные медиа</a:t>
          </a:r>
          <a:endParaRPr lang="ru-RU" dirty="0"/>
        </a:p>
      </dgm:t>
    </dgm:pt>
    <dgm:pt modelId="{22FECD8C-3AD9-43DA-B40E-05DA1D08E7D4}" type="parTrans" cxnId="{8DCFD811-879C-4626-AF9C-2718725EA115}">
      <dgm:prSet/>
      <dgm:spPr/>
      <dgm:t>
        <a:bodyPr/>
        <a:lstStyle/>
        <a:p>
          <a:endParaRPr lang="ru-RU"/>
        </a:p>
      </dgm:t>
    </dgm:pt>
    <dgm:pt modelId="{9019C5AA-12C7-45F3-926A-C9E6FD7A4E6E}" type="sibTrans" cxnId="{8DCFD811-879C-4626-AF9C-2718725EA115}">
      <dgm:prSet/>
      <dgm:spPr/>
      <dgm:t>
        <a:bodyPr/>
        <a:lstStyle/>
        <a:p>
          <a:endParaRPr lang="ru-RU"/>
        </a:p>
      </dgm:t>
    </dgm:pt>
    <dgm:pt modelId="{F0FD1AE9-63D2-48A9-83D5-188C296639C8}">
      <dgm:prSet phldrT="[Текст]"/>
      <dgm:spPr/>
      <dgm:t>
        <a:bodyPr/>
        <a:lstStyle/>
        <a:p>
          <a:r>
            <a:rPr lang="ru-RU" dirty="0" smtClean="0"/>
            <a:t>Организация предметно-эстетической среды</a:t>
          </a:r>
          <a:endParaRPr lang="ru-RU" dirty="0"/>
        </a:p>
      </dgm:t>
    </dgm:pt>
    <dgm:pt modelId="{642D99F2-5FBF-4180-97D2-27BBCAE0248C}" type="parTrans" cxnId="{264DE940-874F-40C9-B3D6-D6F29E6F4CAF}">
      <dgm:prSet/>
      <dgm:spPr/>
      <dgm:t>
        <a:bodyPr/>
        <a:lstStyle/>
        <a:p>
          <a:endParaRPr lang="ru-RU"/>
        </a:p>
      </dgm:t>
    </dgm:pt>
    <dgm:pt modelId="{85F96523-B853-4A40-B5E4-5F10BCDE8246}" type="sibTrans" cxnId="{264DE940-874F-40C9-B3D6-D6F29E6F4CAF}">
      <dgm:prSet/>
      <dgm:spPr/>
      <dgm:t>
        <a:bodyPr/>
        <a:lstStyle/>
        <a:p>
          <a:endParaRPr lang="ru-RU"/>
        </a:p>
      </dgm:t>
    </dgm:pt>
    <dgm:pt modelId="{A3321C8E-FF2A-4C2D-A2A6-6E2A6CF7F050}" type="pres">
      <dgm:prSet presAssocID="{B3E03381-1D22-4D4E-A4E6-786A3474F5B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6B9715-BB9A-4345-8775-B94FAB585327}" type="pres">
      <dgm:prSet presAssocID="{FF2A81C3-BAAF-4BC0-B2FF-842CD86B11A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A1596E-F3CC-4B51-BD46-A3CB49ACFF7F}" type="pres">
      <dgm:prSet presAssocID="{E67DA8BE-1229-4A96-8A21-7452B23CC92E}" presName="sibTrans" presStyleCnt="0"/>
      <dgm:spPr/>
    </dgm:pt>
    <dgm:pt modelId="{148052E5-352C-489C-928B-A8FE7B0FFECF}" type="pres">
      <dgm:prSet presAssocID="{BCF1A26A-9F99-4031-847B-B7DBAC2867D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C1BB6-A000-4BCA-97D2-92C1BF2416E6}" type="pres">
      <dgm:prSet presAssocID="{F749E9D6-A4E3-48AC-852A-AA0D2BC53FE5}" presName="sibTrans" presStyleCnt="0"/>
      <dgm:spPr/>
    </dgm:pt>
    <dgm:pt modelId="{E38F0D60-116A-4396-BD8B-81DCB381C490}" type="pres">
      <dgm:prSet presAssocID="{C9E24A49-0D50-4EA7-9957-C37386D6F31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A134D-D6FA-4A20-9608-37E3FBDB91AE}" type="pres">
      <dgm:prSet presAssocID="{515B9D9C-E7A2-450B-8036-EE3E282C37A8}" presName="sibTrans" presStyleCnt="0"/>
      <dgm:spPr/>
    </dgm:pt>
    <dgm:pt modelId="{08BCDFAB-14F4-46E3-8063-F3516CF55C29}" type="pres">
      <dgm:prSet presAssocID="{066775BF-2E31-4142-8735-5F9AAA9D67D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E9A80-285B-497F-92CD-B66745B07898}" type="pres">
      <dgm:prSet presAssocID="{9019C5AA-12C7-45F3-926A-C9E6FD7A4E6E}" presName="sibTrans" presStyleCnt="0"/>
      <dgm:spPr/>
    </dgm:pt>
    <dgm:pt modelId="{A19EED9E-02EF-4DFC-87B9-0FE8CFF711E9}" type="pres">
      <dgm:prSet presAssocID="{F0FD1AE9-63D2-48A9-83D5-188C296639C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1B6013-08D5-4BEF-9AB5-5821A94CD058}" srcId="{B3E03381-1D22-4D4E-A4E6-786A3474F5B5}" destId="{FF2A81C3-BAAF-4BC0-B2FF-842CD86B11A4}" srcOrd="0" destOrd="0" parTransId="{EFCB13F6-E09B-4123-854F-EB9229E74F8D}" sibTransId="{E67DA8BE-1229-4A96-8A21-7452B23CC92E}"/>
    <dgm:cxn modelId="{665F52C7-E5BD-4C88-8F9B-81BF2C962465}" type="presOf" srcId="{FF2A81C3-BAAF-4BC0-B2FF-842CD86B11A4}" destId="{356B9715-BB9A-4345-8775-B94FAB585327}" srcOrd="0" destOrd="0" presId="urn:microsoft.com/office/officeart/2005/8/layout/default#1"/>
    <dgm:cxn modelId="{5E252F7C-7969-48F9-9F89-5C100ED329F6}" type="presOf" srcId="{F0FD1AE9-63D2-48A9-83D5-188C296639C8}" destId="{A19EED9E-02EF-4DFC-87B9-0FE8CFF711E9}" srcOrd="0" destOrd="0" presId="urn:microsoft.com/office/officeart/2005/8/layout/default#1"/>
    <dgm:cxn modelId="{8DCFD811-879C-4626-AF9C-2718725EA115}" srcId="{B3E03381-1D22-4D4E-A4E6-786A3474F5B5}" destId="{066775BF-2E31-4142-8735-5F9AAA9D67D1}" srcOrd="3" destOrd="0" parTransId="{22FECD8C-3AD9-43DA-B40E-05DA1D08E7D4}" sibTransId="{9019C5AA-12C7-45F3-926A-C9E6FD7A4E6E}"/>
    <dgm:cxn modelId="{FA1E9F3A-E271-494A-B9DD-437D282D9DED}" type="presOf" srcId="{066775BF-2E31-4142-8735-5F9AAA9D67D1}" destId="{08BCDFAB-14F4-46E3-8063-F3516CF55C29}" srcOrd="0" destOrd="0" presId="urn:microsoft.com/office/officeart/2005/8/layout/default#1"/>
    <dgm:cxn modelId="{73537347-B40C-4DD3-A55F-0D34A4E1A2BB}" type="presOf" srcId="{B3E03381-1D22-4D4E-A4E6-786A3474F5B5}" destId="{A3321C8E-FF2A-4C2D-A2A6-6E2A6CF7F050}" srcOrd="0" destOrd="0" presId="urn:microsoft.com/office/officeart/2005/8/layout/default#1"/>
    <dgm:cxn modelId="{0E8EAB4C-6BD3-46FF-BC17-EA1366970DAD}" srcId="{B3E03381-1D22-4D4E-A4E6-786A3474F5B5}" destId="{BCF1A26A-9F99-4031-847B-B7DBAC2867D3}" srcOrd="1" destOrd="0" parTransId="{D33E67D3-1E07-4414-BB44-E5C88B0848C7}" sibTransId="{F749E9D6-A4E3-48AC-852A-AA0D2BC53FE5}"/>
    <dgm:cxn modelId="{A27C1EFD-2E04-4712-891E-0D62AC96FF47}" srcId="{B3E03381-1D22-4D4E-A4E6-786A3474F5B5}" destId="{C9E24A49-0D50-4EA7-9957-C37386D6F31E}" srcOrd="2" destOrd="0" parTransId="{20ADBC82-A6E8-42E1-8705-E3CD7FAC14EB}" sibTransId="{515B9D9C-E7A2-450B-8036-EE3E282C37A8}"/>
    <dgm:cxn modelId="{6F4BB3F5-5831-4F39-AE1A-EC90AF76ED56}" type="presOf" srcId="{BCF1A26A-9F99-4031-847B-B7DBAC2867D3}" destId="{148052E5-352C-489C-928B-A8FE7B0FFECF}" srcOrd="0" destOrd="0" presId="urn:microsoft.com/office/officeart/2005/8/layout/default#1"/>
    <dgm:cxn modelId="{80CCC2ED-FBA1-4F23-B9E0-3DF1CC0F028B}" type="presOf" srcId="{C9E24A49-0D50-4EA7-9957-C37386D6F31E}" destId="{E38F0D60-116A-4396-BD8B-81DCB381C490}" srcOrd="0" destOrd="0" presId="urn:microsoft.com/office/officeart/2005/8/layout/default#1"/>
    <dgm:cxn modelId="{264DE940-874F-40C9-B3D6-D6F29E6F4CAF}" srcId="{B3E03381-1D22-4D4E-A4E6-786A3474F5B5}" destId="{F0FD1AE9-63D2-48A9-83D5-188C296639C8}" srcOrd="4" destOrd="0" parTransId="{642D99F2-5FBF-4180-97D2-27BBCAE0248C}" sibTransId="{85F96523-B853-4A40-B5E4-5F10BCDE8246}"/>
    <dgm:cxn modelId="{8BB03676-E836-4FBA-A466-D076F18F7208}" type="presParOf" srcId="{A3321C8E-FF2A-4C2D-A2A6-6E2A6CF7F050}" destId="{356B9715-BB9A-4345-8775-B94FAB585327}" srcOrd="0" destOrd="0" presId="urn:microsoft.com/office/officeart/2005/8/layout/default#1"/>
    <dgm:cxn modelId="{E68A8271-9B4C-4FE8-A7C9-408F37F96201}" type="presParOf" srcId="{A3321C8E-FF2A-4C2D-A2A6-6E2A6CF7F050}" destId="{0EA1596E-F3CC-4B51-BD46-A3CB49ACFF7F}" srcOrd="1" destOrd="0" presId="urn:microsoft.com/office/officeart/2005/8/layout/default#1"/>
    <dgm:cxn modelId="{D52606E2-7869-40F1-B901-F17648DD2AB6}" type="presParOf" srcId="{A3321C8E-FF2A-4C2D-A2A6-6E2A6CF7F050}" destId="{148052E5-352C-489C-928B-A8FE7B0FFECF}" srcOrd="2" destOrd="0" presId="urn:microsoft.com/office/officeart/2005/8/layout/default#1"/>
    <dgm:cxn modelId="{8B9CC5AC-D8D5-48E4-91EA-F5541565C729}" type="presParOf" srcId="{A3321C8E-FF2A-4C2D-A2A6-6E2A6CF7F050}" destId="{476C1BB6-A000-4BCA-97D2-92C1BF2416E6}" srcOrd="3" destOrd="0" presId="urn:microsoft.com/office/officeart/2005/8/layout/default#1"/>
    <dgm:cxn modelId="{B52C11A3-F015-400F-BF5C-665C17EB169C}" type="presParOf" srcId="{A3321C8E-FF2A-4C2D-A2A6-6E2A6CF7F050}" destId="{E38F0D60-116A-4396-BD8B-81DCB381C490}" srcOrd="4" destOrd="0" presId="urn:microsoft.com/office/officeart/2005/8/layout/default#1"/>
    <dgm:cxn modelId="{7B89BC79-68D9-4CFC-84B6-92ED92B20797}" type="presParOf" srcId="{A3321C8E-FF2A-4C2D-A2A6-6E2A6CF7F050}" destId="{71DA134D-D6FA-4A20-9608-37E3FBDB91AE}" srcOrd="5" destOrd="0" presId="urn:microsoft.com/office/officeart/2005/8/layout/default#1"/>
    <dgm:cxn modelId="{51C3B468-2163-438D-A606-B2FB5DBE1D92}" type="presParOf" srcId="{A3321C8E-FF2A-4C2D-A2A6-6E2A6CF7F050}" destId="{08BCDFAB-14F4-46E3-8063-F3516CF55C29}" srcOrd="6" destOrd="0" presId="urn:microsoft.com/office/officeart/2005/8/layout/default#1"/>
    <dgm:cxn modelId="{AA09B0AB-C6EC-4501-A11F-C00D62F249B4}" type="presParOf" srcId="{A3321C8E-FF2A-4C2D-A2A6-6E2A6CF7F050}" destId="{A4FE9A80-285B-497F-92CD-B66745B07898}" srcOrd="7" destOrd="0" presId="urn:microsoft.com/office/officeart/2005/8/layout/default#1"/>
    <dgm:cxn modelId="{B3DF6F67-24BB-4294-9C17-6AF0C58FF579}" type="presParOf" srcId="{A3321C8E-FF2A-4C2D-A2A6-6E2A6CF7F050}" destId="{A19EED9E-02EF-4DFC-87B9-0FE8CFF711E9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DB4BA3-1D2F-4D31-89EE-E5F0FA6DA888}">
      <dsp:nvSpPr>
        <dsp:cNvPr id="0" name=""/>
        <dsp:cNvSpPr/>
      </dsp:nvSpPr>
      <dsp:spPr>
        <a:xfrm>
          <a:off x="1023" y="1194"/>
          <a:ext cx="8913353" cy="1156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Классное руководство</a:t>
          </a:r>
          <a:endParaRPr lang="ru-RU" sz="5000" kern="1200" dirty="0"/>
        </a:p>
      </dsp:txBody>
      <dsp:txXfrm>
        <a:off x="1023" y="1194"/>
        <a:ext cx="8913353" cy="1156720"/>
      </dsp:txXfrm>
    </dsp:sp>
    <dsp:sp modelId="{5CCA74D7-C6A8-4D36-A6F4-A9BECA12BA9F}">
      <dsp:nvSpPr>
        <dsp:cNvPr id="0" name=""/>
        <dsp:cNvSpPr/>
      </dsp:nvSpPr>
      <dsp:spPr>
        <a:xfrm>
          <a:off x="1023" y="1310764"/>
          <a:ext cx="5822478" cy="1156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Курсы внеурочной деятельности</a:t>
          </a:r>
          <a:endParaRPr lang="ru-RU" sz="3000" kern="1200" dirty="0"/>
        </a:p>
      </dsp:txBody>
      <dsp:txXfrm>
        <a:off x="1023" y="1310764"/>
        <a:ext cx="5822478" cy="1156720"/>
      </dsp:txXfrm>
    </dsp:sp>
    <dsp:sp modelId="{105990F9-2BC4-429D-85FF-21A950CF4D60}">
      <dsp:nvSpPr>
        <dsp:cNvPr id="0" name=""/>
        <dsp:cNvSpPr/>
      </dsp:nvSpPr>
      <dsp:spPr>
        <a:xfrm>
          <a:off x="1023" y="2620335"/>
          <a:ext cx="2851360" cy="1156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Самоуправление</a:t>
          </a:r>
          <a:endParaRPr lang="ru-RU" sz="2100" kern="1200" dirty="0"/>
        </a:p>
      </dsp:txBody>
      <dsp:txXfrm>
        <a:off x="1023" y="2620335"/>
        <a:ext cx="2851360" cy="1156720"/>
      </dsp:txXfrm>
    </dsp:sp>
    <dsp:sp modelId="{653D01D4-2C01-4D7C-8C38-38246AE72CDF}">
      <dsp:nvSpPr>
        <dsp:cNvPr id="0" name=""/>
        <dsp:cNvSpPr/>
      </dsp:nvSpPr>
      <dsp:spPr>
        <a:xfrm>
          <a:off x="2972141" y="2620335"/>
          <a:ext cx="2851360" cy="1156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Профориентация</a:t>
          </a:r>
          <a:endParaRPr lang="ru-RU" sz="2100" kern="1200" dirty="0"/>
        </a:p>
      </dsp:txBody>
      <dsp:txXfrm>
        <a:off x="2972141" y="2620335"/>
        <a:ext cx="2851360" cy="1156720"/>
      </dsp:txXfrm>
    </dsp:sp>
    <dsp:sp modelId="{7AEA46FA-6669-4B0C-B0FC-46102B85137A}">
      <dsp:nvSpPr>
        <dsp:cNvPr id="0" name=""/>
        <dsp:cNvSpPr/>
      </dsp:nvSpPr>
      <dsp:spPr>
        <a:xfrm>
          <a:off x="6063016" y="1310764"/>
          <a:ext cx="2851360" cy="1156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Школьный урок</a:t>
          </a:r>
          <a:endParaRPr lang="ru-RU" sz="3000" kern="1200" dirty="0"/>
        </a:p>
      </dsp:txBody>
      <dsp:txXfrm>
        <a:off x="6063016" y="1310764"/>
        <a:ext cx="2851360" cy="1156720"/>
      </dsp:txXfrm>
    </dsp:sp>
    <dsp:sp modelId="{3EEB7E0C-93C9-4752-8DD4-EF060AFEBB39}">
      <dsp:nvSpPr>
        <dsp:cNvPr id="0" name=""/>
        <dsp:cNvSpPr/>
      </dsp:nvSpPr>
      <dsp:spPr>
        <a:xfrm>
          <a:off x="6063016" y="2620335"/>
          <a:ext cx="2851360" cy="1156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Работа с родителями</a:t>
          </a:r>
          <a:endParaRPr lang="ru-RU" sz="2100" kern="1200" dirty="0"/>
        </a:p>
      </dsp:txBody>
      <dsp:txXfrm>
        <a:off x="6063016" y="2620335"/>
        <a:ext cx="2851360" cy="1156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6B9715-BB9A-4345-8775-B94FAB585327}">
      <dsp:nvSpPr>
        <dsp:cNvPr id="0" name=""/>
        <dsp:cNvSpPr/>
      </dsp:nvSpPr>
      <dsp:spPr>
        <a:xfrm>
          <a:off x="0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Ключевые общешкольные дела</a:t>
          </a:r>
          <a:endParaRPr lang="ru-RU" sz="2500" kern="1200" dirty="0"/>
        </a:p>
      </dsp:txBody>
      <dsp:txXfrm>
        <a:off x="0" y="78184"/>
        <a:ext cx="2786062" cy="1671637"/>
      </dsp:txXfrm>
    </dsp:sp>
    <dsp:sp modelId="{148052E5-352C-489C-928B-A8FE7B0FFECF}">
      <dsp:nvSpPr>
        <dsp:cNvPr id="0" name=""/>
        <dsp:cNvSpPr/>
      </dsp:nvSpPr>
      <dsp:spPr>
        <a:xfrm>
          <a:off x="3064668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Детские общественные организации</a:t>
          </a:r>
          <a:endParaRPr lang="ru-RU" sz="2500" kern="1200" dirty="0"/>
        </a:p>
      </dsp:txBody>
      <dsp:txXfrm>
        <a:off x="3064668" y="78184"/>
        <a:ext cx="2786062" cy="1671637"/>
      </dsp:txXfrm>
    </dsp:sp>
    <dsp:sp modelId="{E38F0D60-116A-4396-BD8B-81DCB381C490}">
      <dsp:nvSpPr>
        <dsp:cNvPr id="0" name=""/>
        <dsp:cNvSpPr/>
      </dsp:nvSpPr>
      <dsp:spPr>
        <a:xfrm>
          <a:off x="6129337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Экскурсии, экспедиции, походы</a:t>
          </a:r>
          <a:endParaRPr lang="ru-RU" sz="2500" kern="1200" dirty="0"/>
        </a:p>
      </dsp:txBody>
      <dsp:txXfrm>
        <a:off x="6129337" y="78184"/>
        <a:ext cx="2786062" cy="1671637"/>
      </dsp:txXfrm>
    </dsp:sp>
    <dsp:sp modelId="{08BCDFAB-14F4-46E3-8063-F3516CF55C29}">
      <dsp:nvSpPr>
        <dsp:cNvPr id="0" name=""/>
        <dsp:cNvSpPr/>
      </dsp:nvSpPr>
      <dsp:spPr>
        <a:xfrm>
          <a:off x="1532334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Школьные медиа</a:t>
          </a:r>
          <a:endParaRPr lang="ru-RU" sz="2500" kern="1200" dirty="0"/>
        </a:p>
      </dsp:txBody>
      <dsp:txXfrm>
        <a:off x="1532334" y="2028428"/>
        <a:ext cx="2786062" cy="1671637"/>
      </dsp:txXfrm>
    </dsp:sp>
    <dsp:sp modelId="{A19EED9E-02EF-4DFC-87B9-0FE8CFF711E9}">
      <dsp:nvSpPr>
        <dsp:cNvPr id="0" name=""/>
        <dsp:cNvSpPr/>
      </dsp:nvSpPr>
      <dsp:spPr>
        <a:xfrm>
          <a:off x="4597003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Организация предметно-эстетической среды</a:t>
          </a:r>
          <a:endParaRPr lang="ru-RU" sz="2500" kern="1200" dirty="0"/>
        </a:p>
      </dsp:txBody>
      <dsp:txXfrm>
        <a:off x="4597003" y="2028428"/>
        <a:ext cx="2786062" cy="1671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41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600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18666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797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20531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5047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4638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141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702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090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494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89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371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356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019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230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0533A-CC2C-4967-B0CC-1A4406284C45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56C7297-78CC-4D02-9CEE-6095CF0ED9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48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9382"/>
            <a:ext cx="9144000" cy="52647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Модернизация воспитательной деятельности  образовательных учреждений. </a:t>
            </a:r>
            <a:br>
              <a:rPr lang="ru-RU" b="1" dirty="0" smtClean="0"/>
            </a:br>
            <a:r>
              <a:rPr lang="ru-RU" b="1" dirty="0" smtClean="0"/>
              <a:t>Знакомство с  </a:t>
            </a:r>
            <a:r>
              <a:rPr lang="ru-RU" b="1" smtClean="0"/>
              <a:t>примерной </a:t>
            </a:r>
            <a:r>
              <a:rPr lang="ru-RU" b="1" smtClean="0"/>
              <a:t>программой </a:t>
            </a:r>
            <a:r>
              <a:rPr lang="ru-RU" b="1" dirty="0" smtClean="0"/>
              <a:t>воспитания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61017" y="5514109"/>
            <a:ext cx="4502727" cy="101138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Любезнова Л.В., </a:t>
            </a:r>
            <a:r>
              <a:rPr lang="ru-RU" sz="2400" b="1" dirty="0" err="1" smtClean="0"/>
              <a:t>к.пед</a:t>
            </a:r>
            <a:r>
              <a:rPr lang="ru-RU" sz="2400" b="1" dirty="0" smtClean="0"/>
              <a:t>. н., методист МБУ ДПО «УМОЦ»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5383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/>
              <a:t>Модернизация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Чувствительность системы к вызовам времени</a:t>
            </a:r>
          </a:p>
          <a:p>
            <a:r>
              <a:rPr lang="ru-RU" sz="4400" dirty="0" smtClean="0"/>
              <a:t>Выявление точек роста для эффективности процесса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50147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10836"/>
            <a:ext cx="8911687" cy="17872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Результаты воспитания, социализации и саморазвития школьников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715491"/>
            <a:ext cx="8915400" cy="41425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b="1" dirty="0" smtClean="0"/>
              <a:t>1. </a:t>
            </a:r>
            <a:r>
              <a:rPr lang="ru-RU" sz="2800" b="1" dirty="0" smtClean="0"/>
              <a:t>Динамика личностного развития школьников (какие проблемы удалось решить за год, </a:t>
            </a:r>
            <a:r>
              <a:rPr lang="ru-RU" sz="2800" b="1" dirty="0"/>
              <a:t>какие остались нерешёнными</a:t>
            </a:r>
            <a:r>
              <a:rPr lang="ru-RU" sz="2800" b="1" dirty="0" smtClean="0"/>
              <a:t>) (педагогическое наблюдение)</a:t>
            </a:r>
          </a:p>
          <a:p>
            <a:pPr marL="0" indent="0">
              <a:buNone/>
            </a:pPr>
            <a:r>
              <a:rPr lang="ru-RU" sz="2800" b="1" dirty="0" smtClean="0"/>
              <a:t>2. Состояние совместной деятельности детей и взрослых (беседы, анкетирование, обсуждение на ГМО, педсовете)</a:t>
            </a:r>
          </a:p>
          <a:p>
            <a:endParaRPr lang="ru-RU" sz="2800" b="1" dirty="0"/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Итог: </a:t>
            </a:r>
            <a:r>
              <a:rPr lang="ru-RU" sz="2800" b="1" dirty="0" smtClean="0">
                <a:solidFill>
                  <a:srgbClr val="FF0000"/>
                </a:solidFill>
              </a:rPr>
              <a:t>перечень проблем, над которыми следует работать на следующий год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10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2196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ЦЕЛЕПОЛАГАНИЕ</a:t>
            </a:r>
            <a:endParaRPr lang="ru-RU" sz="5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sz="3600" dirty="0" smtClean="0"/>
          </a:p>
          <a:p>
            <a:endParaRPr lang="ru-RU" sz="3600" dirty="0"/>
          </a:p>
          <a:p>
            <a:r>
              <a:rPr lang="ru-RU" sz="14400" dirty="0" smtClean="0"/>
              <a:t>Цель </a:t>
            </a:r>
            <a:r>
              <a:rPr lang="ru-RU" sz="14400" dirty="0"/>
              <a:t>воспитания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Личностное развитие школьников:</a:t>
            </a:r>
          </a:p>
          <a:p>
            <a:r>
              <a:rPr lang="ru-RU" dirty="0" smtClean="0"/>
              <a:t>Усвоение знаний норм поведения, выработанных на основе духовных ценностей;</a:t>
            </a:r>
          </a:p>
          <a:p>
            <a:r>
              <a:rPr lang="ru-RU" dirty="0" smtClean="0"/>
              <a:t>Развитие позитивных отношений к общественным ценностям;</a:t>
            </a:r>
          </a:p>
          <a:p>
            <a:r>
              <a:rPr lang="ru-RU" dirty="0" smtClean="0"/>
              <a:t>Приобретение соответствующего нравственным ценностям социального опыта (посредством реализации социально-значимых дел)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83668" y="1229710"/>
            <a:ext cx="4071719" cy="1139417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         Цель программы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Создание системы воспитания образовательных учреждениях для личностного развития школьников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89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207818"/>
            <a:ext cx="8911687" cy="1039091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Актуальность воспитания</a:t>
            </a:r>
            <a:endParaRPr lang="ru-RU" sz="5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35437" y="1759527"/>
            <a:ext cx="5069174" cy="5359375"/>
          </a:xfrm>
        </p:spPr>
        <p:txBody>
          <a:bodyPr>
            <a:normAutofit fontScale="32500" lnSpcReduction="20000"/>
          </a:bodyPr>
          <a:lstStyle/>
          <a:p>
            <a:pPr marL="0" indent="0" algn="r">
              <a:buNone/>
            </a:pPr>
            <a:r>
              <a:rPr lang="ru-RU" sz="9600" b="1" dirty="0" smtClean="0"/>
              <a:t>«Только живой пример воспитывает ребёнка, а не слова, …. ,не подкреплённые делом»             А.С</a:t>
            </a:r>
            <a:r>
              <a:rPr lang="ru-RU" sz="9600" b="1" dirty="0"/>
              <a:t>.</a:t>
            </a:r>
            <a:r>
              <a:rPr lang="ru-RU" sz="9600" b="1" dirty="0" smtClean="0"/>
              <a:t> </a:t>
            </a:r>
            <a:r>
              <a:rPr lang="ru-RU" sz="9600" b="1" dirty="0"/>
              <a:t>М</a:t>
            </a:r>
            <a:r>
              <a:rPr lang="ru-RU" sz="9600" b="1" dirty="0" smtClean="0"/>
              <a:t>акаренко</a:t>
            </a:r>
          </a:p>
          <a:p>
            <a:pPr marL="0" indent="0">
              <a:buNone/>
            </a:pPr>
            <a:endParaRPr lang="ru-RU" sz="9600" b="1" dirty="0" smtClean="0"/>
          </a:p>
          <a:p>
            <a:endParaRPr lang="ru-RU" sz="9600" b="1" dirty="0" smtClean="0"/>
          </a:p>
          <a:p>
            <a:pPr marL="0" indent="0">
              <a:buNone/>
            </a:pPr>
            <a:r>
              <a:rPr lang="ru-RU" sz="9600" b="1" dirty="0" smtClean="0"/>
              <a:t>                                            </a:t>
            </a:r>
            <a:r>
              <a:rPr lang="ru-RU" sz="7400" dirty="0" smtClean="0"/>
              <a:t>                                                             </a:t>
            </a:r>
            <a:endParaRPr lang="ru-RU" sz="74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                                                                                             </a:t>
            </a: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53006" y="3775166"/>
            <a:ext cx="2151604" cy="2886891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440874" y="1759527"/>
            <a:ext cx="4433454" cy="4151695"/>
          </a:xfrm>
        </p:spPr>
        <p:txBody>
          <a:bodyPr>
            <a:normAutofit fontScale="32500" lnSpcReduction="20000"/>
          </a:bodyPr>
          <a:lstStyle/>
          <a:p>
            <a:r>
              <a:rPr lang="ru-RU" sz="8600" b="1" dirty="0" smtClean="0"/>
              <a:t>«Воспитание детей – дело государственное»</a:t>
            </a:r>
          </a:p>
          <a:p>
            <a:pPr marL="0" indent="0" algn="r">
              <a:buNone/>
            </a:pPr>
            <a:r>
              <a:rPr lang="ru-RU" sz="8600" b="1" dirty="0" smtClean="0"/>
              <a:t>                                    А.М. Горький  </a:t>
            </a:r>
          </a:p>
          <a:p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5086" y="3840480"/>
            <a:ext cx="3072048" cy="278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292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/>
              <a:t>Нормативная база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400" dirty="0" smtClean="0"/>
              <a:t>Поправки в «Закон об образовании в РФ» по вопросу воспитания в учебных учреждениях    </a:t>
            </a:r>
          </a:p>
          <a:p>
            <a:pPr marL="0" indent="0" algn="r">
              <a:buNone/>
            </a:pPr>
            <a:r>
              <a:rPr lang="ru-RU" sz="4400" dirty="0" smtClean="0"/>
              <a:t>                                                                                                            Июль 2020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41765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429492"/>
            <a:ext cx="8911687" cy="10668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Вопросы???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400" dirty="0" smtClean="0"/>
              <a:t>В чём новизна Программы воспитания 2020?</a:t>
            </a:r>
          </a:p>
          <a:p>
            <a:r>
              <a:rPr lang="ru-RU" sz="4400" dirty="0" smtClean="0"/>
              <a:t>Линии преемственности воспитательной программы ОУ и Программы воспитания 2020</a:t>
            </a:r>
          </a:p>
          <a:p>
            <a:r>
              <a:rPr lang="ru-RU" sz="4400" dirty="0" smtClean="0"/>
              <a:t>Точки роста или пути модернизации воспитательной деятельности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4316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07818"/>
            <a:ext cx="8911687" cy="170988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Особенности программы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235200"/>
            <a:ext cx="8915400" cy="43179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sz="3200" b="1" dirty="0" smtClean="0"/>
          </a:p>
          <a:p>
            <a:r>
              <a:rPr lang="ru-RU" sz="3800" b="1" dirty="0" smtClean="0"/>
              <a:t>Единство обучения и воспитания (войдёт в состав образовательной программы школы)</a:t>
            </a:r>
          </a:p>
          <a:p>
            <a:r>
              <a:rPr lang="ru-RU" sz="3800" b="1" dirty="0" smtClean="0"/>
              <a:t>Целостность за счёт одной программы для трёх ступеней обучения</a:t>
            </a:r>
          </a:p>
          <a:p>
            <a:r>
              <a:rPr lang="ru-RU" sz="3800" b="1" dirty="0"/>
              <a:t>Изменение структуры программы, модульность</a:t>
            </a:r>
          </a:p>
          <a:p>
            <a:r>
              <a:rPr lang="ru-RU" sz="3800" b="1" dirty="0" smtClean="0"/>
              <a:t>Отказ от направлений содержания в пользу разделения по сферам деятельности</a:t>
            </a:r>
          </a:p>
          <a:p>
            <a:r>
              <a:rPr lang="ru-RU" sz="3800" b="1" dirty="0" smtClean="0"/>
              <a:t>Ориентация на создание детско-взрослого сообщества в процессе совместных дел,  а не на  мероприятия</a:t>
            </a:r>
          </a:p>
          <a:p>
            <a:r>
              <a:rPr lang="ru-RU" sz="3800" b="1" dirty="0"/>
              <a:t> </a:t>
            </a:r>
            <a:r>
              <a:rPr lang="ru-RU" sz="3800" b="1" dirty="0" smtClean="0"/>
              <a:t>Обновление форм работы</a:t>
            </a:r>
          </a:p>
          <a:p>
            <a:r>
              <a:rPr lang="ru-RU" sz="3800" b="1" dirty="0" smtClean="0"/>
              <a:t>Конструктивное  </a:t>
            </a:r>
            <a:r>
              <a:rPr lang="ru-RU" sz="3800" b="1" dirty="0" err="1" smtClean="0"/>
              <a:t>межклассное</a:t>
            </a:r>
            <a:r>
              <a:rPr lang="ru-RU" sz="3800" b="1" dirty="0" smtClean="0"/>
              <a:t>, </a:t>
            </a:r>
            <a:r>
              <a:rPr lang="ru-RU" sz="3800" b="1" dirty="0" err="1" smtClean="0"/>
              <a:t>межвозрастное</a:t>
            </a:r>
            <a:r>
              <a:rPr lang="ru-RU" sz="3800" b="1" dirty="0" smtClean="0"/>
              <a:t>  взаимодействие вместо </a:t>
            </a:r>
            <a:r>
              <a:rPr lang="ru-RU" sz="3800" b="1" dirty="0" err="1" smtClean="0"/>
              <a:t>соревновательности</a:t>
            </a:r>
            <a:r>
              <a:rPr lang="ru-RU" sz="3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802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32510"/>
            <a:ext cx="8911687" cy="964275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Структура программы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29295"/>
            <a:ext cx="8915400" cy="4738253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1. Особенности организации воспитательного процесса в ОО</a:t>
            </a:r>
          </a:p>
          <a:p>
            <a:r>
              <a:rPr lang="ru-RU" sz="3200" b="1" dirty="0" smtClean="0"/>
              <a:t>2. Целеполагание (</a:t>
            </a:r>
            <a:r>
              <a:rPr lang="ru-RU" sz="3200" b="1" dirty="0"/>
              <a:t>ц</a:t>
            </a:r>
            <a:r>
              <a:rPr lang="ru-RU" sz="3200" b="1" dirty="0" smtClean="0"/>
              <a:t>ель, задачи)</a:t>
            </a:r>
          </a:p>
          <a:p>
            <a:r>
              <a:rPr lang="ru-RU" sz="3200" b="1" dirty="0" smtClean="0"/>
              <a:t>3. Виды</a:t>
            </a:r>
            <a:r>
              <a:rPr lang="ru-RU" sz="3200" b="1" dirty="0"/>
              <a:t>, формы и </a:t>
            </a:r>
            <a:r>
              <a:rPr lang="ru-RU" sz="3200" b="1" dirty="0" smtClean="0"/>
              <a:t>содержание деятельности, модули</a:t>
            </a:r>
          </a:p>
          <a:p>
            <a:r>
              <a:rPr lang="ru-RU" sz="3200" b="1" dirty="0" smtClean="0"/>
              <a:t>4. Основные </a:t>
            </a:r>
            <a:r>
              <a:rPr lang="ru-RU" sz="3200" b="1" dirty="0"/>
              <a:t>направления самоанализа воспитательной </a:t>
            </a:r>
            <a:r>
              <a:rPr lang="ru-RU" sz="3200" b="1" dirty="0" smtClean="0"/>
              <a:t>работы</a:t>
            </a:r>
          </a:p>
          <a:p>
            <a:r>
              <a:rPr lang="ru-RU" sz="3200" b="1" dirty="0" smtClean="0"/>
              <a:t> 5. Ежегодный </a:t>
            </a:r>
            <a:r>
              <a:rPr lang="ru-RU" sz="3200" b="1" dirty="0"/>
              <a:t>календарный план </a:t>
            </a:r>
            <a:r>
              <a:rPr lang="ru-RU" sz="3200" b="1" dirty="0" smtClean="0"/>
              <a:t> воспитательной работы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391049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46364"/>
            <a:ext cx="8911687" cy="10668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Инвариантные модули</a:t>
            </a:r>
            <a:endParaRPr lang="ru-RU" sz="5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5711853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982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415636"/>
            <a:ext cx="8911687" cy="120534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Вариативные модули</a:t>
            </a:r>
            <a:endParaRPr lang="ru-RU" sz="5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3506553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411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46364"/>
            <a:ext cx="8911687" cy="1558636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Дополнительные модули, вносимые ОО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590800"/>
            <a:ext cx="8915400" cy="3320421"/>
          </a:xfrm>
        </p:spPr>
        <p:txBody>
          <a:bodyPr>
            <a:normAutofit fontScale="85000" lnSpcReduction="10000"/>
          </a:bodyPr>
          <a:lstStyle/>
          <a:p>
            <a:r>
              <a:rPr lang="ru-RU" sz="4400" dirty="0" smtClean="0"/>
              <a:t>Возможность учёта воспитательных традиций школы, особенностей микрорайона, концептуальных идей педагогического коллектива, кадровых ресурсов и т.д.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9596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</TotalTime>
  <Words>382</Words>
  <Application>Microsoft Office PowerPoint</Application>
  <PresentationFormat>Произвольный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Легкий дым</vt:lpstr>
      <vt:lpstr>Модернизация воспитательной деятельности  образовательных учреждений.  Знакомство с  примерной программой воспитания</vt:lpstr>
      <vt:lpstr>Актуальность воспитания</vt:lpstr>
      <vt:lpstr>Нормативная база</vt:lpstr>
      <vt:lpstr>Вопросы???</vt:lpstr>
      <vt:lpstr>Особенности программы</vt:lpstr>
      <vt:lpstr>Структура программы</vt:lpstr>
      <vt:lpstr>Инвариантные модули</vt:lpstr>
      <vt:lpstr>Вариативные модули</vt:lpstr>
      <vt:lpstr>Дополнительные модули, вносимые ОО</vt:lpstr>
      <vt:lpstr>Модернизация</vt:lpstr>
      <vt:lpstr>Результаты воспитания, социализации и саморазвития школьников</vt:lpstr>
      <vt:lpstr>ЦЕЛЕПОЛАГАНИЕ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воспитания</dc:title>
  <dc:creator>RePack by Diakov</dc:creator>
  <cp:lastModifiedBy>Владелец</cp:lastModifiedBy>
  <cp:revision>32</cp:revision>
  <dcterms:created xsi:type="dcterms:W3CDTF">2020-08-14T13:46:27Z</dcterms:created>
  <dcterms:modified xsi:type="dcterms:W3CDTF">2021-06-15T12:54:42Z</dcterms:modified>
</cp:coreProperties>
</file>